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3" r:id="rId4"/>
    <p:sldId id="267" r:id="rId5"/>
    <p:sldId id="270" r:id="rId6"/>
    <p:sldId id="256" r:id="rId7"/>
    <p:sldId id="257" r:id="rId8"/>
    <p:sldId id="273" r:id="rId9"/>
    <p:sldId id="258" r:id="rId10"/>
    <p:sldId id="259" r:id="rId11"/>
    <p:sldId id="260" r:id="rId12"/>
    <p:sldId id="261" r:id="rId13"/>
    <p:sldId id="271" r:id="rId14"/>
    <p:sldId id="269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E0FF"/>
    <a:srgbClr val="6B9EDB"/>
    <a:srgbClr val="FF6600"/>
    <a:srgbClr val="796A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5D5B-0C9D-47AA-A82E-E478852D39D9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E879-BB7D-45F6-B202-EF624918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5D5B-0C9D-47AA-A82E-E478852D39D9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E879-BB7D-45F6-B202-EF624918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5D5B-0C9D-47AA-A82E-E478852D39D9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E879-BB7D-45F6-B202-EF624918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5D5B-0C9D-47AA-A82E-E478852D39D9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E879-BB7D-45F6-B202-EF624918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5D5B-0C9D-47AA-A82E-E478852D39D9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E879-BB7D-45F6-B202-EF624918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5D5B-0C9D-47AA-A82E-E478852D39D9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E879-BB7D-45F6-B202-EF624918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5D5B-0C9D-47AA-A82E-E478852D39D9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E879-BB7D-45F6-B202-EF624918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5D5B-0C9D-47AA-A82E-E478852D39D9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E879-BB7D-45F6-B202-EF624918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5D5B-0C9D-47AA-A82E-E478852D39D9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E879-BB7D-45F6-B202-EF624918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5D5B-0C9D-47AA-A82E-E478852D39D9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E879-BB7D-45F6-B202-EF624918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5D5B-0C9D-47AA-A82E-E478852D39D9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9E879-BB7D-45F6-B202-EF624918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05D5B-0C9D-47AA-A82E-E478852D39D9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9E879-BB7D-45F6-B202-EF624918C5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62200" y="381000"/>
            <a:ext cx="65532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latin typeface="SutonnyMJ" pitchFamily="2" charset="0"/>
              </a:rPr>
              <a:t>Avm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mvjvgy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AvjvBKzg</a:t>
            </a:r>
            <a:endParaRPr lang="en-US" dirty="0" smtClean="0">
              <a:latin typeface="SutonnyMJ" pitchFamily="2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114800"/>
            <a:ext cx="6400800" cy="2057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wcÖq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wk¶v_©x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eÜziv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Zvgiv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mevB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Kgb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Av‡Qv</a:t>
            </a:r>
            <a:endParaRPr lang="en-US" dirty="0" smtClean="0">
              <a:solidFill>
                <a:schemeClr val="tx1"/>
              </a:solidFill>
              <a:latin typeface="SutonnyMJ" pitchFamily="2" charset="0"/>
            </a:endParaRPr>
          </a:p>
          <a:p>
            <a:pPr algn="l" eaLnBrk="1" hangingPunct="1">
              <a:defRPr/>
            </a:pP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AvR‡Ki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K¬v‡m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Zvgv‡`i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¯^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vMZg</a:t>
            </a:r>
            <a:endParaRPr lang="en-US" dirty="0" smtClean="0">
              <a:solidFill>
                <a:schemeClr val="tx1"/>
              </a:solidFill>
              <a:latin typeface="SutonnyMJ" pitchFamily="2" charset="0"/>
            </a:endParaRPr>
          </a:p>
        </p:txBody>
      </p:sp>
      <p:pic>
        <p:nvPicPr>
          <p:cNvPr id="2052" name="Picture 4" descr="Water lil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47800"/>
            <a:ext cx="72390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-0.25 0.0  E" pathEditMode="relative" ptsTypes="">
                                      <p:cBhvr>
                                        <p:cTn id="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mtClean="0">
                <a:latin typeface="SutonnyMJ" pitchFamily="2" charset="0"/>
              </a:rPr>
              <a:t/>
            </a:r>
            <a:br>
              <a:rPr lang="en-US" smtClean="0">
                <a:latin typeface="SutonnyMJ" pitchFamily="2" charset="0"/>
              </a:rPr>
            </a:br>
            <a:endParaRPr lang="en-US" smtClean="0">
              <a:latin typeface="SutonnyMJ" pitchFamily="2" charset="0"/>
            </a:endParaRP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5029200" y="1524000"/>
            <a:ext cx="335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11272" name="Rectangle 12"/>
          <p:cNvSpPr>
            <a:spLocks noChangeArrowheads="1"/>
          </p:cNvSpPr>
          <p:nvPr/>
        </p:nvSpPr>
        <p:spPr bwMode="auto">
          <a:xfrm>
            <a:off x="4572000" y="3227388"/>
            <a:ext cx="45720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4800" b="1" dirty="0">
                <a:solidFill>
                  <a:srgbClr val="FF00FF"/>
                </a:solidFill>
                <a:latin typeface="BhagirathiMJ" pitchFamily="2" charset="0"/>
                <a:cs typeface="Arial" charset="0"/>
              </a:rPr>
              <a:t>G, GBP, </a:t>
            </a:r>
            <a:r>
              <a:rPr lang="en-US" sz="4800" b="1" dirty="0" err="1">
                <a:solidFill>
                  <a:srgbClr val="FF00FF"/>
                </a:solidFill>
                <a:latin typeface="BhagirathiMJ" pitchFamily="2" charset="0"/>
                <a:cs typeface="Arial" charset="0"/>
              </a:rPr>
              <a:t>evkvi</a:t>
            </a:r>
            <a:r>
              <a:rPr lang="en-US" sz="4800" b="1" dirty="0">
                <a:solidFill>
                  <a:srgbClr val="FF00FF"/>
                </a:solidFill>
                <a:latin typeface="BhagirathiMJ" pitchFamily="2" charset="0"/>
                <a:cs typeface="Arial" charset="0"/>
              </a:rPr>
              <a:t> </a:t>
            </a:r>
          </a:p>
          <a:p>
            <a:pPr eaLnBrk="1" hangingPunct="1"/>
            <a:r>
              <a:rPr lang="en-US" sz="1600" b="1" dirty="0" err="1">
                <a:solidFill>
                  <a:srgbClr val="FF00FF"/>
                </a:solidFill>
                <a:latin typeface="DholeshwariMJ" pitchFamily="2" charset="0"/>
                <a:cs typeface="Arial" charset="0"/>
              </a:rPr>
              <a:t>Gg,Gm,Gm</a:t>
            </a:r>
            <a:r>
              <a:rPr lang="en-US" sz="1600" b="1" dirty="0">
                <a:solidFill>
                  <a:srgbClr val="FF00FF"/>
                </a:solidFill>
                <a:latin typeface="DholeshwariMJ" pitchFamily="2" charset="0"/>
                <a:cs typeface="Arial" charset="0"/>
              </a:rPr>
              <a:t> (</a:t>
            </a:r>
            <a:r>
              <a:rPr lang="en-US" sz="1600" b="1" dirty="0" err="1">
                <a:solidFill>
                  <a:srgbClr val="FF00FF"/>
                </a:solidFill>
                <a:latin typeface="DholeshwariMJ" pitchFamily="2" charset="0"/>
                <a:cs typeface="Arial" charset="0"/>
              </a:rPr>
              <a:t>Wej</a:t>
            </a:r>
            <a:r>
              <a:rPr lang="en-US" sz="1600" b="1" dirty="0">
                <a:solidFill>
                  <a:srgbClr val="FF00FF"/>
                </a:solidFill>
                <a:latin typeface="DholeshwariMJ" pitchFamily="2" charset="0"/>
                <a:cs typeface="Arial" charset="0"/>
              </a:rPr>
              <a:t>)</a:t>
            </a:r>
            <a:r>
              <a:rPr lang="bn-BD" sz="1400" b="1" dirty="0">
                <a:latin typeface="Niagara Solid" pitchFamily="82" charset="0"/>
                <a:cs typeface="Arial" charset="0"/>
              </a:rPr>
              <a:t/>
            </a:r>
            <a:br>
              <a:rPr lang="bn-BD" sz="1400" b="1" dirty="0">
                <a:latin typeface="Niagara Solid" pitchFamily="82" charset="0"/>
                <a:cs typeface="Arial" charset="0"/>
              </a:rPr>
            </a:br>
            <a:r>
              <a:rPr lang="en-US" sz="2800" b="1" dirty="0" err="1">
                <a:latin typeface="SutonnyMJ" pitchFamily="2" charset="0"/>
                <a:cs typeface="Arial" charset="0"/>
              </a:rPr>
              <a:t>mnt</a:t>
            </a:r>
            <a:r>
              <a:rPr lang="en-US" sz="2800" b="1" dirty="0">
                <a:latin typeface="SutonnyMJ" pitchFamily="2" charset="0"/>
                <a:cs typeface="Arial" charset="0"/>
              </a:rPr>
              <a:t> </a:t>
            </a:r>
            <a:r>
              <a:rPr lang="en-US" sz="2800" b="1" dirty="0" err="1" smtClean="0">
                <a:latin typeface="SutonnyMJ" pitchFamily="2" charset="0"/>
                <a:cs typeface="Arial" charset="0"/>
              </a:rPr>
              <a:t>wk¶K</a:t>
            </a:r>
            <a:r>
              <a:rPr lang="en-US" sz="2800" b="1" dirty="0" smtClean="0">
                <a:latin typeface="SutonnyMJ" pitchFamily="2" charset="0"/>
                <a:cs typeface="Arial" charset="0"/>
              </a:rPr>
              <a:t> (</a:t>
            </a:r>
            <a:r>
              <a:rPr lang="en-US" sz="2800" b="1" dirty="0" err="1" smtClean="0">
                <a:latin typeface="SutonnyMJ" pitchFamily="2" charset="0"/>
                <a:cs typeface="Arial" charset="0"/>
              </a:rPr>
              <a:t>Kw¤úDUvi</a:t>
            </a:r>
            <a:r>
              <a:rPr lang="en-US" sz="2800" b="1" smtClean="0">
                <a:latin typeface="SutonnyMJ" pitchFamily="2" charset="0"/>
                <a:cs typeface="Arial" charset="0"/>
              </a:rPr>
              <a:t>)</a:t>
            </a:r>
            <a:r>
              <a:rPr lang="en-US" sz="2800" b="1" smtClean="0">
                <a:latin typeface="AnandapatraMJ" pitchFamily="2" charset="0"/>
                <a:cs typeface="Arial" charset="0"/>
              </a:rPr>
              <a:t> </a:t>
            </a:r>
            <a:endParaRPr lang="en-US" sz="2800" b="1" dirty="0">
              <a:latin typeface="AnandapatraMJ" pitchFamily="2" charset="0"/>
              <a:cs typeface="Arial" charset="0"/>
            </a:endParaRPr>
          </a:p>
          <a:p>
            <a:pPr eaLnBrk="1" hangingPunct="1"/>
            <a:r>
              <a:rPr lang="en-US" sz="2800" b="1" dirty="0" err="1">
                <a:latin typeface="DholeshwariMJ" pitchFamily="2" charset="0"/>
                <a:cs typeface="Arial" charset="0"/>
              </a:rPr>
              <a:t>nvcywbqv</a:t>
            </a:r>
            <a:r>
              <a:rPr lang="en-US" sz="2800" b="1" dirty="0">
                <a:latin typeface="DholeshwariMJ" pitchFamily="2" charset="0"/>
                <a:cs typeface="Arial" charset="0"/>
              </a:rPr>
              <a:t> </a:t>
            </a:r>
            <a:r>
              <a:rPr lang="en-US" sz="2800" b="1" dirty="0" err="1">
                <a:latin typeface="DholeshwariMJ" pitchFamily="2" charset="0"/>
                <a:cs typeface="Arial" charset="0"/>
              </a:rPr>
              <a:t>gnvevM</a:t>
            </a:r>
            <a:r>
              <a:rPr lang="en-US" sz="2800" b="1" dirty="0">
                <a:latin typeface="DholeshwariMJ" pitchFamily="2" charset="0"/>
                <a:cs typeface="Arial" charset="0"/>
              </a:rPr>
              <a:t> D”P </a:t>
            </a:r>
            <a:r>
              <a:rPr lang="en-US" sz="2800" b="1" dirty="0" err="1">
                <a:latin typeface="DholeshwariMJ" pitchFamily="2" charset="0"/>
                <a:cs typeface="Arial" charset="0"/>
              </a:rPr>
              <a:t>we`vjq</a:t>
            </a:r>
            <a:endParaRPr lang="en-US" sz="2800" b="1" dirty="0">
              <a:latin typeface="DholeshwariMJ" pitchFamily="2" charset="0"/>
              <a:cs typeface="Arial" charset="0"/>
            </a:endParaRPr>
          </a:p>
          <a:p>
            <a:pPr eaLnBrk="1" hangingPunct="1"/>
            <a:r>
              <a:rPr lang="en-US" sz="2800" b="1" dirty="0">
                <a:latin typeface="DholeshwariMJ" pitchFamily="2" charset="0"/>
                <a:cs typeface="Arial" charset="0"/>
              </a:rPr>
              <a:t>‡</a:t>
            </a:r>
            <a:r>
              <a:rPr lang="en-US" sz="2800" b="1" dirty="0" err="1">
                <a:latin typeface="DholeshwariMJ" pitchFamily="2" charset="0"/>
                <a:cs typeface="Arial" charset="0"/>
              </a:rPr>
              <a:t>kicyi,e¸ov</a:t>
            </a:r>
            <a:r>
              <a:rPr lang="en-US" sz="2800" b="1" dirty="0">
                <a:latin typeface="DholeshwariMJ" pitchFamily="2" charset="0"/>
                <a:cs typeface="Arial" charset="0"/>
              </a:rPr>
              <a:t>| </a:t>
            </a:r>
          </a:p>
          <a:p>
            <a:pPr eaLnBrk="1" hangingPunct="1"/>
            <a:r>
              <a:rPr lang="en-US" sz="2800" b="1" dirty="0" smtClean="0">
                <a:latin typeface="DholeshwariMJ" pitchFamily="2" charset="0"/>
                <a:cs typeface="Arial" charset="0"/>
              </a:rPr>
              <a:t>01723-092969</a:t>
            </a:r>
            <a:endParaRPr lang="en-US" sz="2800" b="1" dirty="0">
              <a:latin typeface="DholeshwariMJ" pitchFamily="2" charset="0"/>
              <a:cs typeface="Arial" charset="0"/>
            </a:endParaRPr>
          </a:p>
          <a:p>
            <a:pPr eaLnBrk="1" hangingPunct="1"/>
            <a:endParaRPr lang="bn-BD" sz="2800" b="1" dirty="0">
              <a:latin typeface="Niagara Solid" pitchFamily="82" charset="0"/>
              <a:cs typeface="Arial" charset="0"/>
            </a:endParaRPr>
          </a:p>
        </p:txBody>
      </p:sp>
      <p:pic>
        <p:nvPicPr>
          <p:cNvPr id="11273" name="Picture 9" descr="A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4344988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4724400" y="1143000"/>
            <a:ext cx="4191000" cy="1189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6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hialkhanMJ" pitchFamily="2" charset="0"/>
                <a:cs typeface="Arial" charset="0"/>
              </a:rPr>
              <a:t>Avgvi</a:t>
            </a:r>
            <a:r>
              <a:rPr lang="en-US" sz="6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hialkhanMJ" pitchFamily="2" charset="0"/>
                <a:cs typeface="Arial" charset="0"/>
              </a:rPr>
              <a:t> </a:t>
            </a:r>
            <a:r>
              <a:rPr lang="en-US" sz="6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hialkhanMJ" pitchFamily="2" charset="0"/>
                <a:cs typeface="Arial" charset="0"/>
              </a:rPr>
              <a:t>cwiPq</a:t>
            </a:r>
            <a:r>
              <a:rPr lang="bn-BD" sz="72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hialkhanMJ" pitchFamily="2" charset="0"/>
                <a:cs typeface="Arial" charset="0"/>
              </a:rPr>
              <a:t> </a:t>
            </a:r>
            <a:endParaRPr lang="en-US" sz="7200" dirty="0">
              <a:solidFill>
                <a:srgbClr val="333300"/>
              </a:solidFill>
              <a:latin typeface="ArhialkhanMJ" pitchFamily="2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1127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t="19658" r="7051" b="20299"/>
          <a:stretch>
            <a:fillRect/>
          </a:stretch>
        </p:blipFill>
        <p:spPr bwMode="auto">
          <a:xfrm>
            <a:off x="0" y="3962400"/>
            <a:ext cx="9144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762000" y="304800"/>
            <a:ext cx="75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SutonnyMJ" pitchFamily="2" charset="0"/>
              </a:rPr>
              <a:t> ‡</a:t>
            </a:r>
            <a:r>
              <a:rPr lang="en-US" sz="4000" dirty="0" err="1" smtClean="0">
                <a:latin typeface="SutonnyMJ" pitchFamily="2" charset="0"/>
              </a:rPr>
              <a:t>Zvgiv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wPÎ</a:t>
            </a:r>
            <a:r>
              <a:rPr lang="en-US" sz="4000" dirty="0" smtClean="0">
                <a:latin typeface="SutonnyMJ" pitchFamily="2" charset="0"/>
              </a:rPr>
              <a:t>¸‡</a:t>
            </a:r>
            <a:r>
              <a:rPr lang="en-US" sz="4000" dirty="0" err="1" smtClean="0">
                <a:latin typeface="SutonnyMJ" pitchFamily="2" charset="0"/>
              </a:rPr>
              <a:t>jv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g‡bv‡hvM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mnKv‡i</a:t>
            </a:r>
            <a:r>
              <a:rPr lang="en-US" sz="4000" dirty="0" smtClean="0">
                <a:latin typeface="SutonnyMJ" pitchFamily="2" charset="0"/>
              </a:rPr>
              <a:t> †`L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 l="1122" t="75833" r="4808" b="6624"/>
          <a:stretch>
            <a:fillRect/>
          </a:stretch>
        </p:blipFill>
        <p:spPr bwMode="auto">
          <a:xfrm>
            <a:off x="228600" y="1295400"/>
            <a:ext cx="8915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09600" y="1143000"/>
            <a:ext cx="8007350" cy="25146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6500" dirty="0" err="1" smtClean="0">
                <a:latin typeface="SutonnyMJ" pitchFamily="2" charset="0"/>
              </a:rPr>
              <a:t>AvR‡K</a:t>
            </a:r>
            <a:r>
              <a:rPr lang="en-US" sz="6500" dirty="0" smtClean="0">
                <a:latin typeface="SutonnyMJ" pitchFamily="2" charset="0"/>
              </a:rPr>
              <a:t> †</a:t>
            </a:r>
            <a:r>
              <a:rPr lang="en-US" sz="6500" dirty="0" err="1" smtClean="0">
                <a:latin typeface="SutonnyMJ" pitchFamily="2" charset="0"/>
              </a:rPr>
              <a:t>Zvgv‡`i</a:t>
            </a:r>
            <a:r>
              <a:rPr lang="en-US" sz="6500" dirty="0" smtClean="0">
                <a:latin typeface="SutonnyMJ" pitchFamily="2" charset="0"/>
              </a:rPr>
              <a:t> </a:t>
            </a:r>
            <a:r>
              <a:rPr lang="en-US" sz="6500" dirty="0" err="1" smtClean="0">
                <a:latin typeface="SutonnyMJ" pitchFamily="2" charset="0"/>
              </a:rPr>
              <a:t>cvV</a:t>
            </a:r>
            <a:r>
              <a:rPr lang="en-US" sz="6500" dirty="0" smtClean="0">
                <a:latin typeface="SutonnyMJ" pitchFamily="2" charset="0"/>
              </a:rPr>
              <a:t>¨ </a:t>
            </a:r>
            <a:r>
              <a:rPr lang="en-US" sz="6500" dirty="0" err="1" smtClean="0">
                <a:latin typeface="SutonnyMJ" pitchFamily="2" charset="0"/>
              </a:rPr>
              <a:t>welq</a:t>
            </a:r>
            <a:endParaRPr lang="en-US" sz="6500" dirty="0" smtClean="0">
              <a:latin typeface="SutonnyMJ" pitchFamily="2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600" dirty="0" smtClean="0">
              <a:latin typeface="SutonnyMJ" pitchFamily="2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600" dirty="0" smtClean="0">
              <a:latin typeface="SutonnyMJ" pitchFamily="2" charset="0"/>
            </a:endParaRPr>
          </a:p>
          <a:p>
            <a:pPr algn="ctr">
              <a:lnSpc>
                <a:spcPct val="80000"/>
              </a:lnSpc>
              <a:buNone/>
              <a:defRPr/>
            </a:pP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Computer Software</a:t>
            </a:r>
            <a:endParaRPr lang="en-US" sz="4000" b="1" dirty="0" smtClean="0">
              <a:latin typeface="SutonnyMJ" pitchFamily="2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85800" y="2209800"/>
            <a:ext cx="8007350" cy="3352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dirty="0" smtClean="0">
                <a:latin typeface="SutonnyMJ" pitchFamily="2" charset="0"/>
              </a:rPr>
              <a:t> ** </a:t>
            </a:r>
            <a:r>
              <a:rPr lang="en-US" dirty="0" err="1" smtClean="0">
                <a:latin typeface="SutonnyMJ" pitchFamily="2" charset="0"/>
              </a:rPr>
              <a:t>Kw¤úDUvi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mdUIqvi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Kx</a:t>
            </a:r>
            <a:endParaRPr lang="en-US" dirty="0" smtClean="0">
              <a:latin typeface="SutonnyMJ" pitchFamily="2" charset="0"/>
            </a:endParaRPr>
          </a:p>
          <a:p>
            <a:pPr>
              <a:buNone/>
              <a:defRPr/>
            </a:pPr>
            <a:r>
              <a:rPr lang="en-US" dirty="0" smtClean="0">
                <a:latin typeface="SutonnyMJ" pitchFamily="2" charset="0"/>
              </a:rPr>
              <a:t> ** </a:t>
            </a:r>
            <a:r>
              <a:rPr lang="en-US" dirty="0" err="1" smtClean="0">
                <a:latin typeface="SutonnyMJ" pitchFamily="2" charset="0"/>
              </a:rPr>
              <a:t>Kw¤úDUvi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mdUIqvi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Gi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cÖKvi‡f</a:t>
            </a:r>
            <a:r>
              <a:rPr lang="en-US" dirty="0" smtClean="0">
                <a:latin typeface="SutonnyMJ" pitchFamily="2" charset="0"/>
              </a:rPr>
              <a:t>`</a:t>
            </a:r>
          </a:p>
          <a:p>
            <a:pPr>
              <a:buNone/>
              <a:defRPr/>
            </a:pPr>
            <a:r>
              <a:rPr lang="en-US" dirty="0" smtClean="0">
                <a:latin typeface="SutonnyMJ" pitchFamily="2" charset="0"/>
              </a:rPr>
              <a:t> **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wm‡÷g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md&amp;UIq¨vi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Kx</a:t>
            </a:r>
            <a:endParaRPr lang="en-US" dirty="0" smtClean="0">
              <a:latin typeface="SutonnyMJ" pitchFamily="2" charset="0"/>
            </a:endParaRPr>
          </a:p>
          <a:p>
            <a:pPr>
              <a:buNone/>
              <a:defRPr/>
            </a:pPr>
            <a:r>
              <a:rPr lang="en-US" dirty="0" smtClean="0">
                <a:latin typeface="SutonnyMJ" pitchFamily="2" charset="0"/>
              </a:rPr>
              <a:t> **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Gwcø‡Kkb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md&amp;UIq¨vi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Kx</a:t>
            </a:r>
            <a:endParaRPr lang="en-US" dirty="0" smtClean="0">
              <a:latin typeface="SutonnyMJ" pitchFamily="2" charset="0"/>
            </a:endParaRPr>
          </a:p>
          <a:p>
            <a:pPr>
              <a:buNone/>
              <a:defRPr/>
            </a:pPr>
            <a:r>
              <a:rPr lang="en-US" dirty="0" smtClean="0">
                <a:latin typeface="SutonnyMJ" pitchFamily="2" charset="0"/>
              </a:rPr>
              <a:t> **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wewfbœ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cÖKvi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Gwcø‡Kkb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aviYv</a:t>
            </a:r>
            <a:endParaRPr lang="en-US" dirty="0" smtClean="0">
              <a:latin typeface="SutonnyMJ" pitchFamily="2" charset="0"/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85800" y="9144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4400">
                <a:solidFill>
                  <a:schemeClr val="tx2"/>
                </a:solidFill>
                <a:latin typeface="SutonnyMJ" pitchFamily="2" charset="0"/>
              </a:rPr>
              <a:t>AvR‡Ki cvV †_‡K Avgiv hv Rvb‡Z cvie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102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9E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838200"/>
            <a:ext cx="7924800" cy="91439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752600"/>
            <a:ext cx="8686800" cy="38862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2400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mdU&amp;Iq¨vi</a:t>
            </a:r>
            <a:r>
              <a:rPr lang="en-US" sz="2400" b="1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(Computer Software)  </a:t>
            </a:r>
            <a:endParaRPr lang="en-US" sz="24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	†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mgm¨v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mvgvav‡bi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Kw¤úDUv‡ii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fvlvq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†h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mvwie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×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myk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„•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Lj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wb‡`©k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†`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qv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Zv‡K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mvaviY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A‡_© †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cÖvMÖvg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md&amp;UIq¨vi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ejv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 KZK¸‡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hš¿vs‡ki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mgš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^‡q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MwVZ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n‡jI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Dnvi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KvR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cv‡i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bv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ZvB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Kw¤úDUvi‡K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mPj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Ki‡Z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md&amp;UIq¨vi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cÖ‡qvRb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n‡q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SutonnyMJ" pitchFamily="2" charset="0"/>
                <a:cs typeface="SutonnyMJ" pitchFamily="2" charset="0"/>
              </a:rPr>
              <a:t>mdU&amp;Iq¨v‡ii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kªYx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wefvM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/>
              <a:t>(Classification of Software)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err="1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mdUIq¨vi‡K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cÖavbZ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 `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yB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fv‡M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fvM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</a:t>
            </a:r>
          </a:p>
          <a:p>
            <a:pPr lvl="0">
              <a:buNone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*</a:t>
            </a:r>
            <a:r>
              <a:rPr lang="en-US" sz="3000" dirty="0" smtClean="0">
                <a:latin typeface="SutonnyMJ" pitchFamily="2" charset="0"/>
                <a:cs typeface="SutonnyMJ" pitchFamily="2" charset="0"/>
              </a:rPr>
              <a:t>wm</a:t>
            </a:r>
            <a:r>
              <a:rPr lang="en-US" sz="3000" dirty="0">
                <a:latin typeface="SutonnyMJ" pitchFamily="2" charset="0"/>
                <a:cs typeface="SutonnyMJ" pitchFamily="2" charset="0"/>
              </a:rPr>
              <a:t>‡÷g </a:t>
            </a:r>
            <a:r>
              <a:rPr lang="en-US" sz="3000" dirty="0" err="1">
                <a:latin typeface="SutonnyMJ" pitchFamily="2" charset="0"/>
                <a:cs typeface="SutonnyMJ" pitchFamily="2" charset="0"/>
              </a:rPr>
              <a:t>md&amp;UIq¨vi</a:t>
            </a:r>
            <a:r>
              <a:rPr lang="en-US" sz="3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/>
              <a:t>(System Software/Operating System)</a:t>
            </a:r>
          </a:p>
          <a:p>
            <a:pPr lvl="0">
              <a:buNone/>
            </a:pPr>
            <a:r>
              <a:rPr lang="en-US" sz="3000" dirty="0" smtClean="0">
                <a:latin typeface="SutonnyMJ" pitchFamily="2" charset="0"/>
                <a:cs typeface="SutonnyMJ" pitchFamily="2" charset="0"/>
              </a:rPr>
              <a:t>*</a:t>
            </a:r>
            <a:r>
              <a:rPr lang="en-US" sz="3000" dirty="0" err="1" smtClean="0">
                <a:latin typeface="SutonnyMJ" pitchFamily="2" charset="0"/>
                <a:cs typeface="SutonnyMJ" pitchFamily="2" charset="0"/>
              </a:rPr>
              <a:t>Gwcø‡Kkb</a:t>
            </a:r>
            <a:r>
              <a:rPr lang="en-US" sz="3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>
                <a:latin typeface="SutonnyMJ" pitchFamily="2" charset="0"/>
                <a:cs typeface="SutonnyMJ" pitchFamily="2" charset="0"/>
              </a:rPr>
              <a:t>md&amp;UIq¨vi</a:t>
            </a:r>
            <a:r>
              <a:rPr lang="en-US" sz="3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/>
              <a:t>(Application Software)</a:t>
            </a:r>
            <a:endParaRPr lang="en-US" dirty="0"/>
          </a:p>
          <a:p>
            <a:pPr>
              <a:buNone/>
            </a:pPr>
            <a:r>
              <a:rPr lang="en-US" dirty="0" err="1" smtClean="0">
                <a:latin typeface="SutonnyMJ" pitchFamily="2" charset="0"/>
                <a:cs typeface="SutonnyMJ" pitchFamily="2" charset="0"/>
              </a:rPr>
              <a:t>Gwcø‡Kkb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wewfbœ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cÖKv‡ii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cv‡i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hgb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:</a:t>
            </a:r>
          </a:p>
          <a:p>
            <a:pPr lvl="0"/>
            <a:r>
              <a:rPr lang="en-US" dirty="0" err="1" smtClean="0">
                <a:latin typeface="SutonnyMJ" pitchFamily="2" charset="0"/>
                <a:cs typeface="SutonnyMJ" pitchFamily="2" charset="0"/>
              </a:rPr>
              <a:t>Kv÷gvBRW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&amp;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/>
              <a:t>(Customized </a:t>
            </a:r>
            <a:r>
              <a:rPr lang="en-US" dirty="0"/>
              <a:t>Software)</a:t>
            </a:r>
          </a:p>
          <a:p>
            <a:pPr lvl="0"/>
            <a:r>
              <a:rPr lang="en-US" dirty="0" err="1">
                <a:latin typeface="SutonnyMJ" pitchFamily="2" charset="0"/>
                <a:cs typeface="SutonnyMJ" pitchFamily="2" charset="0"/>
              </a:rPr>
              <a:t>gvwëwgwWqv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/>
              <a:t>(Multimedia Software)</a:t>
            </a:r>
          </a:p>
          <a:p>
            <a:pPr lvl="0"/>
            <a:r>
              <a:rPr lang="en-US" dirty="0" err="1">
                <a:latin typeface="SutonnyMJ" pitchFamily="2" charset="0"/>
                <a:cs typeface="SutonnyMJ" pitchFamily="2" charset="0"/>
              </a:rPr>
              <a:t>MÖvwdK¨vj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/>
              <a:t>(Graphical Software)</a:t>
            </a:r>
          </a:p>
          <a:p>
            <a:pPr lvl="0"/>
            <a:r>
              <a:rPr lang="en-US" dirty="0" err="1">
                <a:latin typeface="SutonnyMJ" pitchFamily="2" charset="0"/>
                <a:cs typeface="SutonnyMJ" pitchFamily="2" charset="0"/>
              </a:rPr>
              <a:t>B›Uvi‡bU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eRW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/>
              <a:t> (Internet Based Software) 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`|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WordArt 3"/>
          <p:cNvSpPr>
            <a:spLocks noChangeArrowheads="1" noChangeShapeType="1" noTextEdit="1"/>
          </p:cNvSpPr>
          <p:nvPr/>
        </p:nvSpPr>
        <p:spPr bwMode="auto">
          <a:xfrm>
            <a:off x="457200" y="0"/>
            <a:ext cx="4572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Software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8925" y="533400"/>
            <a:ext cx="7920038" cy="830263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>
                <a:solidFill>
                  <a:srgbClr val="FFFF00"/>
                </a:solidFill>
              </a:rPr>
              <a:t>Software is called the life of computer. It is a set of instructions</a:t>
            </a:r>
          </a:p>
          <a:p>
            <a:pPr algn="l"/>
            <a:r>
              <a:rPr lang="en-US">
                <a:solidFill>
                  <a:srgbClr val="FFFF00"/>
                </a:solidFill>
              </a:rPr>
              <a:t>By which Computer is run .</a:t>
            </a:r>
          </a:p>
        </p:txBody>
      </p:sp>
      <p:sp>
        <p:nvSpPr>
          <p:cNvPr id="8198" name="WordArt 6"/>
          <p:cNvSpPr>
            <a:spLocks noChangeArrowheads="1" noChangeShapeType="1" noTextEdit="1"/>
          </p:cNvSpPr>
          <p:nvPr/>
        </p:nvSpPr>
        <p:spPr bwMode="auto">
          <a:xfrm>
            <a:off x="304800" y="1371600"/>
            <a:ext cx="44196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Types of Software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365125" y="1828800"/>
            <a:ext cx="8416925" cy="457200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/>
              <a:t>Two types of Software .1.System Software.2.Application Software.</a:t>
            </a:r>
          </a:p>
        </p:txBody>
      </p:sp>
      <p:sp>
        <p:nvSpPr>
          <p:cNvPr id="8201" name="WordArt 9"/>
          <p:cNvSpPr>
            <a:spLocks noChangeArrowheads="1" noChangeShapeType="1" noTextEdit="1"/>
          </p:cNvSpPr>
          <p:nvPr/>
        </p:nvSpPr>
        <p:spPr bwMode="auto">
          <a:xfrm>
            <a:off x="304800" y="2362200"/>
            <a:ext cx="4191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System Software:</a:t>
            </a: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212725" y="2819400"/>
            <a:ext cx="8039100" cy="155257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/>
              <a:t>Another name of system software is operating System. It is</a:t>
            </a:r>
          </a:p>
          <a:p>
            <a:pPr algn="l"/>
            <a:r>
              <a:rPr lang="en-US"/>
              <a:t>the auto Program by which computer is run automatically.It</a:t>
            </a:r>
          </a:p>
          <a:p>
            <a:pPr algn="l"/>
            <a:r>
              <a:rPr lang="en-US"/>
              <a:t>makes combination between hardware and application software.</a:t>
            </a:r>
          </a:p>
          <a:p>
            <a:pPr algn="l"/>
            <a:r>
              <a:rPr lang="en-US"/>
              <a:t>Dos,Windows,Unix,Linux are the examples of system software.</a:t>
            </a:r>
          </a:p>
        </p:txBody>
      </p:sp>
      <p:sp>
        <p:nvSpPr>
          <p:cNvPr id="8204" name="WordArt 12"/>
          <p:cNvSpPr>
            <a:spLocks noChangeArrowheads="1" noChangeShapeType="1" noTextEdit="1"/>
          </p:cNvSpPr>
          <p:nvPr/>
        </p:nvSpPr>
        <p:spPr bwMode="auto">
          <a:xfrm>
            <a:off x="228600" y="4419600"/>
            <a:ext cx="49530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Application Software: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212725" y="5105400"/>
            <a:ext cx="8894763" cy="1570038"/>
          </a:xfrm>
          <a:prstGeom prst="rect">
            <a:avLst/>
          </a:prstGeom>
          <a:solidFill>
            <a:srgbClr val="9933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>
                <a:solidFill>
                  <a:srgbClr val="FFC000"/>
                </a:solidFill>
              </a:rPr>
              <a:t>It is called the package program. Application software is that</a:t>
            </a:r>
          </a:p>
          <a:p>
            <a:pPr algn="l"/>
            <a:r>
              <a:rPr lang="en-US">
                <a:solidFill>
                  <a:srgbClr val="FFC000"/>
                </a:solidFill>
              </a:rPr>
              <a:t>special program which is created for performing of special</a:t>
            </a:r>
          </a:p>
          <a:p>
            <a:pPr algn="l"/>
            <a:r>
              <a:rPr lang="en-US">
                <a:solidFill>
                  <a:srgbClr val="FFC000"/>
                </a:solidFill>
              </a:rPr>
              <a:t>type of activities.MS-Word for word  processing, MS-Excel for Calculation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/>
      <p:bldP spid="8196" grpId="0" animBg="1" autoUpdateAnimBg="0"/>
      <p:bldP spid="8198" grpId="0" animBg="1"/>
      <p:bldP spid="8199" grpId="0" animBg="1" autoUpdateAnimBg="0"/>
      <p:bldP spid="8201" grpId="0" animBg="1"/>
      <p:bldP spid="8202" grpId="0" animBg="1" autoUpdateAnimBg="0"/>
      <p:bldP spid="8204" grpId="0" animBg="1"/>
      <p:bldP spid="8205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  <a:solidFill>
            <a:srgbClr val="00B050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0000"/>
          </a:bodyPr>
          <a:lstStyle/>
          <a:p>
            <a:r>
              <a:rPr lang="en-US" b="1" dirty="0">
                <a:latin typeface="SutonnyMJ" pitchFamily="2" charset="0"/>
                <a:cs typeface="SutonnyMJ" pitchFamily="2" charset="0"/>
              </a:rPr>
              <a:t>wm‡÷g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mdU&amp;Iq¨vi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/>
              <a:t>(System </a:t>
            </a:r>
            <a:r>
              <a:rPr lang="en-US" b="1" dirty="0" smtClean="0"/>
              <a:t>Software)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  <a:solidFill>
            <a:srgbClr val="00B0F0"/>
          </a:solidFill>
          <a:scene3d>
            <a:camera prst="orthographicFront"/>
            <a:lightRig rig="threePt" dir="t"/>
          </a:scene3d>
          <a:sp3d>
            <a:bevelT w="114300" prst="hardEdge"/>
            <a:bevelB/>
          </a:sp3d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		†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h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md&amp;UIq¨vi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¯§„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wZ‡Z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¯’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vqxfv‡e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ivLv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Zvnv‡K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wm‡÷g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wbg©vYKvix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ms¯’v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wbg©v‡Yi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mgq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GB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KvR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K‡ib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| wm‡÷g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Gwcø‡Kkb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ˆ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Zwi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mvnv‡h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Kw¤úDUvi‡K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mPj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wewfbœ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cwi‡divj‡K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wbqš¿Y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D”PZi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fvlvq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wjwLZ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e¨envwiK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cÖvMÖvg‡K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hš¿fvlvq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Abyev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`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I ¯§„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wZ‡Z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msi¶Y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e¨envwiK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cÖvMÖvg‡K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¯§„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wZ‡Z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c‡o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bqv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BZ¨vw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`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KvR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wm‡÷g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mdUIq¨v‡ii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AšÍf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©~³|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System Software 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‡K 6wU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fv‡M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fvM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| G¸‡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jvi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g‡a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Operating System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Ab¨Zg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Ask|  wm‡÷g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mdUIq¨v‡ii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Uitlity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Programe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Øviv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Kw¤úDUv‡ii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Repair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KvR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990600"/>
          </a:xfrm>
          <a:solidFill>
            <a:srgbClr val="FF6600"/>
          </a:solidFill>
        </p:spPr>
        <p:txBody>
          <a:bodyPr>
            <a:normAutofit fontScale="90000"/>
          </a:bodyPr>
          <a:lstStyle/>
          <a:p>
            <a:pPr algn="l"/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Gwcø‡Kkb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mdU&amp;Iq¨vi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/>
              <a:t>(Application Software)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686800" cy="5135563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		†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h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md&amp;UIq¨vi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e¨enviKvixi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e¨envwiK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Kv‡Ri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wbwg‡Ë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evwYwR¨K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wfwË‡Z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ˆ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Zv‡K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Application Software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e‡j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ZvQvovI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e¨enviKvix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wb‡RB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Kw¤úDUv‡ii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fvlv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cÖ‡qvRbxq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†h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mgm¨v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mgvavb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Z_¨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cÖwµqvKi‡Yi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GB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ai‡bi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cÖvMÖvg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iPbv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cv‡ib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eo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Kv‡Ri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cÖvMÖvg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iPbv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Lye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KwVb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mgq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mv‡c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¶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e‡j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c„w_exi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mg¯Í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e¨enviKvix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RwUj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Kv‡Ri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cÖvMÖvg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wb‡Riv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ˆ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K‡ib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GB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Kv‡R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wb‡qvwRZ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Av‡Q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eo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eo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cÖwZôvb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hviv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GK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GKwU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me©Rb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Dc‡hvMx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cÖvMÖvg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ˆ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mnvqK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¯§„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wZ‡Z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msi¶Y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evwYwR¨K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fv‡e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µ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G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ai‡bi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cÖvMÖvg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e¨envwiK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c¨v‡KR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c¨v‡KR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cÖvMÖvg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bv‡g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cwiwPZ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G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RvZxq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cÖvMÖvg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jv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we‡kl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we‡kl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Kv‡Ri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me©Rb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Dc‡hvMx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ˆ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Zwi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nIqvq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e¨enviKvixi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mg¯Í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Pvwn`v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†¶‡Î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c~iY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cv‡i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D‡jøL‡hvM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c¨v‡KR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cÖvMÖv‡gi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g‡a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IqvW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©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cÖ‡mwms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c¨v‡KR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cÖvMÖvg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, †¯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cÖWkxU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c¨v‡KR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cÖvMÖvg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WvUv‡eR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c¨v‡KR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cÖvMÖvg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`|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55927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latin typeface="SutonnyMJ" pitchFamily="2" charset="0"/>
                <a:cs typeface="SutonnyMJ" pitchFamily="2" charset="0"/>
              </a:rPr>
              <a:t> *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Kv÷gvBRW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&amp;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Customized Software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) 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: </a:t>
            </a:r>
            <a:endParaRPr lang="en-US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  GB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wewfbœ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RvZxq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we‡bv`b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g~jK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hgb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Game, Fun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`|</a:t>
            </a:r>
          </a:p>
          <a:p>
            <a:pPr>
              <a:buNone/>
            </a:pPr>
            <a:r>
              <a:rPr lang="en-US" b="1" dirty="0" smtClean="0">
                <a:latin typeface="SutonnyMJ" pitchFamily="2" charset="0"/>
                <a:cs typeface="SutonnyMJ" pitchFamily="2" charset="0"/>
              </a:rPr>
              <a:t>*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gvwëwgwWqv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Multimedia Software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) 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	†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h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gva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¨‡g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AwWI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I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wfwWI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ïb‡Z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cvB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n‡jv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Multimedia Software 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‡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hgb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Jetaudio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Superdecoder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Xingplayer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`|</a:t>
            </a:r>
          </a:p>
          <a:p>
            <a:pPr>
              <a:buNone/>
            </a:pPr>
            <a:r>
              <a:rPr lang="en-US" b="1" dirty="0" smtClean="0">
                <a:latin typeface="SutonnyMJ" pitchFamily="2" charset="0"/>
                <a:cs typeface="SutonnyMJ" pitchFamily="2" charset="0"/>
              </a:rPr>
              <a:t>*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MÖvwdK¨vj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(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Graphical Software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) </a:t>
            </a:r>
            <a:endParaRPr lang="en-US" dirty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	†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h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Gaphics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mvnvh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K‡i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Zv‡K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Graphical Software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e‡j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hgb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Photoshop, Illustrator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`|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latin typeface="SutonnyMJ" pitchFamily="2" charset="0"/>
                <a:cs typeface="SutonnyMJ" pitchFamily="2" charset="0"/>
              </a:rPr>
              <a:t>*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B›Uvi‡bU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†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eRW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/>
              <a:t>(Internet Based Software)  </a:t>
            </a:r>
            <a:endParaRPr lang="en-US" sz="2800" dirty="0"/>
          </a:p>
          <a:p>
            <a:pPr>
              <a:buNone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	†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h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gva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¨‡g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B›Uvi‡b‡Ui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KvR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nq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Zv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>
                <a:cs typeface="SutonnyMJ" pitchFamily="2" charset="0"/>
              </a:rPr>
              <a:t>Internet Based Software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e‡j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| †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hgb</a:t>
            </a:r>
            <a:r>
              <a:rPr lang="en-US" dirty="0"/>
              <a:t> Internet Explorer, </a:t>
            </a:r>
            <a:r>
              <a:rPr lang="en-US" dirty="0" err="1"/>
              <a:t>Netscap</a:t>
            </a:r>
            <a:r>
              <a:rPr lang="en-US" dirty="0"/>
              <a:t> Navigator </a:t>
            </a:r>
            <a:r>
              <a:rPr lang="en-US" dirty="0" err="1">
                <a:latin typeface="SutonnyMJ" pitchFamily="2" charset="0"/>
                <a:cs typeface="SutonnyMJ" pitchFamily="2" charset="0"/>
              </a:rPr>
              <a:t>BZ¨vw</a:t>
            </a:r>
            <a:r>
              <a:rPr lang="en-US" dirty="0">
                <a:latin typeface="SutonnyMJ" pitchFamily="2" charset="0"/>
                <a:cs typeface="SutonnyMJ" pitchFamily="2" charset="0"/>
              </a:rPr>
              <a:t>`|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 eaLnBrk="1" hangingPunct="1">
              <a:defRPr/>
            </a:pPr>
            <a:r>
              <a:rPr lang="en-US" dirty="0" err="1" smtClean="0">
                <a:latin typeface="SutonnyMJ" pitchFamily="2" charset="0"/>
              </a:rPr>
              <a:t>gyj¨vqb</a:t>
            </a:r>
            <a:endParaRPr lang="en-US" dirty="0" smtClean="0">
              <a:latin typeface="SutonnyMJ" pitchFamily="2" charset="0"/>
            </a:endParaRPr>
          </a:p>
        </p:txBody>
      </p:sp>
      <p:sp>
        <p:nvSpPr>
          <p:cNvPr id="471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8007350" cy="1981200"/>
          </a:xfrm>
        </p:spPr>
        <p:txBody>
          <a:bodyPr>
            <a:normAutofit fontScale="92500"/>
          </a:bodyPr>
          <a:lstStyle/>
          <a:p>
            <a:pPr>
              <a:buNone/>
              <a:defRPr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*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gvwëwgwWqv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mdUIq¨vi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¸‡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jv</a:t>
            </a:r>
            <a:endParaRPr lang="en-US" dirty="0" smtClean="0">
              <a:latin typeface="SutonnyMJ" pitchFamily="2" charset="0"/>
            </a:endParaRPr>
          </a:p>
          <a:p>
            <a:pPr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* Photoshop, Illustrator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G¸‡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cªKv‡ii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mdUIq¨vi</a:t>
            </a:r>
            <a:endParaRPr lang="en-US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  <a:defRPr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*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mPj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ivLv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cÖKv‡ii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mdUIq¨v‡ii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KvR</a:t>
            </a:r>
            <a:endParaRPr lang="en-US" dirty="0" smtClean="0"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33400"/>
            <a:ext cx="8305799" cy="221599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1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ernard MT Condensed" pitchFamily="18" charset="0"/>
              </a:rPr>
              <a:t>Home Task: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2743200"/>
            <a:ext cx="8321167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wm‡÷g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md&amp;UIq¨vi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Gwcø‡Kkb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md&amp;UIq¨vi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wZbwU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cv_©K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wj‡L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wb‡q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Avm‡e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33CC"/>
              </a:solidFill>
              <a:effectLst>
                <a:reflection blurRad="12700" stA="28000" endPos="45000" dist="1000" dir="5400000" sy="-100000" algn="bl" rotWithShape="0"/>
              </a:effectLst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WordArt 7"/>
          <p:cNvSpPr>
            <a:spLocks noChangeArrowheads="1" noChangeShapeType="1" noTextEdit="1"/>
          </p:cNvSpPr>
          <p:nvPr/>
        </p:nvSpPr>
        <p:spPr bwMode="auto">
          <a:xfrm>
            <a:off x="457200" y="228600"/>
            <a:ext cx="8001000" cy="2743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en-US" sz="3600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FF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838200"/>
            <a:ext cx="8381999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72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Bernard MT Condensed" pitchFamily="18" charset="0"/>
              </a:rPr>
              <a:t>The end of the session</a:t>
            </a:r>
            <a:endParaRPr lang="en-US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latin typeface="Bernard MT Condensed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4495800"/>
            <a:ext cx="8991599" cy="221599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defRPr/>
            </a:pPr>
            <a:r>
              <a:rPr lang="en-US" sz="13800" b="1" kern="10" dirty="0">
                <a:ln w="50800"/>
                <a:solidFill>
                  <a:srgbClr val="FFC000"/>
                </a:solidFill>
                <a:latin typeface="Bernard MT Condensed" pitchFamily="18" charset="0"/>
              </a:rPr>
              <a:t>Thanks All</a:t>
            </a:r>
            <a:endParaRPr lang="en-US" sz="13800" b="1" dirty="0">
              <a:ln w="50800"/>
              <a:solidFill>
                <a:srgbClr val="FFC000"/>
              </a:solidFill>
              <a:latin typeface="Bernard MT Condensed" pitchFamily="18" charset="0"/>
            </a:endParaRPr>
          </a:p>
        </p:txBody>
      </p:sp>
      <p:pic>
        <p:nvPicPr>
          <p:cNvPr id="33797" name="Picture 3" descr="Chrysanthemum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37933" y="609600"/>
            <a:ext cx="8868133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8000" b="1" kern="1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latin typeface="Bernard MT Condensed" pitchFamily="18" charset="0"/>
              </a:rPr>
              <a:t>The end of the session</a:t>
            </a:r>
            <a:endParaRPr lang="en-US" sz="8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latin typeface="Bernard MT Condensed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79925" y="3198813"/>
            <a:ext cx="18415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latin typeface="Bernard MT Condensed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79925" y="3198813"/>
            <a:ext cx="18415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50"/>
              </a:solidFill>
              <a:latin typeface="Bernard MT Condensed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3200400"/>
            <a:ext cx="8610600" cy="2216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3800" b="1" kern="10" dirty="0">
                <a:ln w="50800"/>
                <a:solidFill>
                  <a:srgbClr val="FFC000"/>
                </a:solidFill>
                <a:latin typeface="Bernard MT Condensed" pitchFamily="18" charset="0"/>
              </a:rPr>
              <a:t>Thanks All</a:t>
            </a:r>
            <a:endParaRPr lang="en-US" sz="13800" b="1" dirty="0">
              <a:ln w="50800"/>
              <a:solidFill>
                <a:srgbClr val="FFC000"/>
              </a:solidFill>
              <a:latin typeface="Bernard MT Condensed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399</Words>
  <Application>Microsoft Office PowerPoint</Application>
  <PresentationFormat>On-screen Show (4:3)</PresentationFormat>
  <Paragraphs>69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Avm mvjvgy AvjvBKzg</vt:lpstr>
      <vt:lpstr> </vt:lpstr>
      <vt:lpstr>PowerPoint Presentation</vt:lpstr>
      <vt:lpstr>PowerPoint Presentation</vt:lpstr>
      <vt:lpstr>PowerPoint Presentation</vt:lpstr>
      <vt:lpstr> </vt:lpstr>
      <vt:lpstr>mdU&amp;Iq¨v‡ii †kªYx wefvM (Classification of Software) </vt:lpstr>
      <vt:lpstr>PowerPoint Presentation</vt:lpstr>
      <vt:lpstr>wm‡÷g mdU&amp;Iq¨vi (System Software)  </vt:lpstr>
      <vt:lpstr>Gwcø‡Kkb mdU&amp;Iq¨vi  (Application Software)  </vt:lpstr>
      <vt:lpstr>PowerPoint Presentation</vt:lpstr>
      <vt:lpstr>PowerPoint Presentation</vt:lpstr>
      <vt:lpstr>gyj¨vqb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Kw¤úDUvi mdUIq¨vi I Acv‡iwUs wm‡÷g Computer Software and Operating System </dc:title>
  <dc:creator>BASHAR</dc:creator>
  <cp:lastModifiedBy>TSS</cp:lastModifiedBy>
  <cp:revision>64</cp:revision>
  <dcterms:created xsi:type="dcterms:W3CDTF">2013-11-04T11:51:02Z</dcterms:created>
  <dcterms:modified xsi:type="dcterms:W3CDTF">2013-12-30T05:46:43Z</dcterms:modified>
</cp:coreProperties>
</file>